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8" r:id="rId1"/>
  </p:sldMasterIdLst>
  <p:notesMasterIdLst>
    <p:notesMasterId r:id="rId10"/>
  </p:notesMasterIdLst>
  <p:sldIdLst>
    <p:sldId id="257" r:id="rId2"/>
    <p:sldId id="258" r:id="rId3"/>
    <p:sldId id="262" r:id="rId4"/>
    <p:sldId id="263" r:id="rId5"/>
    <p:sldId id="264" r:id="rId6"/>
    <p:sldId id="266" r:id="rId7"/>
    <p:sldId id="265" r:id="rId8"/>
    <p:sldId id="267" r:id="rId9"/>
  </p:sldIdLst>
  <p:sldSz cx="6858000" cy="9906000" type="A4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F9E73"/>
    <a:srgbClr val="B49381"/>
    <a:srgbClr val="CD8E5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206" autoAdjust="0"/>
    <p:restoredTop sz="94660"/>
  </p:normalViewPr>
  <p:slideViewPr>
    <p:cSldViewPr snapToGrid="0">
      <p:cViewPr varScale="1">
        <p:scale>
          <a:sx n="80" d="100"/>
          <a:sy n="80" d="100"/>
        </p:scale>
        <p:origin x="3222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0F7EB75-FE2A-A04F-A2C9-18C51E13015A}" type="datetimeFigureOut">
              <a:rPr lang="en-GB" smtClean="0"/>
              <a:t>13/10/2022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360613" y="1143000"/>
            <a:ext cx="213677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72C28CD-179B-4246-8659-B3D9E2B8D3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53250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2C28CD-179B-4246-8659-B3D9E2B8D30F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301583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2C28CD-179B-4246-8659-B3D9E2B8D30F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145325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2C28CD-179B-4246-8659-B3D9E2B8D30F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589408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2C28CD-179B-4246-8659-B3D9E2B8D30F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441874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2C28CD-179B-4246-8659-B3D9E2B8D30F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986170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2C28CD-179B-4246-8659-B3D9E2B8D30F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023909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2C28CD-179B-4246-8659-B3D9E2B8D30F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910683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57250" y="1624321"/>
            <a:ext cx="5143500" cy="3448756"/>
          </a:xfrm>
        </p:spPr>
        <p:txBody>
          <a:bodyPr anchor="b">
            <a:normAutofit/>
          </a:bodyPr>
          <a:lstStyle>
            <a:lvl1pPr algn="ctr">
              <a:defRPr sz="3375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>
            <a:normAutofit/>
          </a:bodyPr>
          <a:lstStyle>
            <a:lvl1pPr marL="0" indent="0" algn="ctr">
              <a:buNone/>
              <a:defRPr sz="135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257175" indent="0" algn="ctr">
              <a:buNone/>
              <a:defRPr sz="1575"/>
            </a:lvl2pPr>
            <a:lvl3pPr marL="514350" indent="0" algn="ctr">
              <a:buNone/>
              <a:defRPr sz="1350"/>
            </a:lvl3pPr>
            <a:lvl4pPr marL="771525" indent="0" algn="ctr">
              <a:buNone/>
              <a:defRPr sz="1125"/>
            </a:lvl4pPr>
            <a:lvl5pPr marL="1028700" indent="0" algn="ctr">
              <a:buNone/>
              <a:defRPr sz="1125"/>
            </a:lvl5pPr>
            <a:lvl6pPr marL="1285875" indent="0" algn="ctr">
              <a:buNone/>
              <a:defRPr sz="1125"/>
            </a:lvl6pPr>
            <a:lvl7pPr marL="1543050" indent="0" algn="ctr">
              <a:buNone/>
              <a:defRPr sz="1125"/>
            </a:lvl7pPr>
            <a:lvl8pPr marL="1800225" indent="0" algn="ctr">
              <a:buNone/>
              <a:defRPr sz="1125"/>
            </a:lvl8pPr>
            <a:lvl9pPr marL="2057400" indent="0" algn="ctr">
              <a:buNone/>
              <a:defRPr sz="1125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72376B-DD5D-4D40-BD70-E4F711980C57}" type="datetime1">
              <a:rPr lang="en-GB" smtClean="0"/>
              <a:t>13/10/2022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www.literacyshed.com (C) 2017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41159-7C90-419A-AC83-057C69CB77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0271110"/>
      </p:ext>
    </p:extLst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DF505-C9AB-3146-A8FE-E3FC18CD068E}" type="datetime1">
              <a:rPr lang="en-GB" smtClean="0"/>
              <a:t>13/10/2022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www.literacyshed.com (C) 2017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41159-7C90-419A-AC83-057C69CB77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70349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73500"/>
            <a:ext cx="5915025" cy="4118412"/>
          </a:xfrm>
        </p:spPr>
        <p:txBody>
          <a:bodyPr anchor="b">
            <a:normAutofit/>
          </a:bodyPr>
          <a:lstStyle>
            <a:lvl1pPr>
              <a:defRPr sz="3375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576026"/>
            <a:ext cx="5915025" cy="2166937"/>
          </a:xfrm>
        </p:spPr>
        <p:txBody>
          <a:bodyPr anchor="t">
            <a:normAutofit/>
          </a:bodyPr>
          <a:lstStyle>
            <a:lvl1pPr marL="0" indent="0">
              <a:buNone/>
              <a:defRPr sz="135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257175" indent="0">
              <a:buNone/>
              <a:defRPr sz="1013">
                <a:solidFill>
                  <a:schemeClr val="tx1">
                    <a:tint val="75000"/>
                  </a:schemeClr>
                </a:solidFill>
              </a:defRPr>
            </a:lvl2pPr>
            <a:lvl3pPr marL="514350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3pPr>
            <a:lvl4pPr marL="771525" indent="0"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4pPr>
            <a:lvl5pPr marL="1028700" indent="0"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5pPr>
            <a:lvl6pPr marL="1285875" indent="0"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6pPr>
            <a:lvl7pPr marL="1543050" indent="0"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7pPr>
            <a:lvl8pPr marL="1800225" indent="0"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8pPr>
            <a:lvl9pPr marL="2057400" indent="0"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EB38FA-F95B-054E-BE8D-72A409129234}" type="datetime1">
              <a:rPr lang="en-GB" smtClean="0"/>
              <a:t>13/10/2022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www.literacyshed.com (C) 2017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41159-7C90-419A-AC83-057C69CB77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72984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5384" y="2641601"/>
            <a:ext cx="2914650" cy="6285265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41601"/>
            <a:ext cx="2914650" cy="6285265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922F3-EAEE-ED48-9C4E-B4B6B7B47265}" type="datetime1">
              <a:rPr lang="en-GB" smtClean="0"/>
              <a:t>13/10/2022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www.literacyshed.com (C) 2017</a:t>
            </a: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41159-7C90-419A-AC83-057C69CB77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45990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5384" y="2429340"/>
            <a:ext cx="2900363" cy="1192676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1350" b="1"/>
            </a:lvl1pPr>
            <a:lvl2pPr marL="257175" indent="0">
              <a:buNone/>
              <a:defRPr sz="1125" b="1"/>
            </a:lvl2pPr>
            <a:lvl3pPr marL="514350" indent="0">
              <a:buNone/>
              <a:defRPr sz="1013" b="1"/>
            </a:lvl3pPr>
            <a:lvl4pPr marL="771525" indent="0">
              <a:buNone/>
              <a:defRPr sz="900" b="1"/>
            </a:lvl4pPr>
            <a:lvl5pPr marL="1028700" indent="0">
              <a:buNone/>
              <a:defRPr sz="900" b="1"/>
            </a:lvl5pPr>
            <a:lvl6pPr marL="1285875" indent="0">
              <a:buNone/>
              <a:defRPr sz="900" b="1"/>
            </a:lvl6pPr>
            <a:lvl7pPr marL="1543050" indent="0">
              <a:buNone/>
              <a:defRPr sz="900" b="1"/>
            </a:lvl7pPr>
            <a:lvl8pPr marL="1800225" indent="0">
              <a:buNone/>
              <a:defRPr sz="900" b="1"/>
            </a:lvl8pPr>
            <a:lvl9pPr marL="2057400" indent="0">
              <a:buNone/>
              <a:defRPr sz="9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5384" y="3622017"/>
            <a:ext cx="2900363" cy="5316314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9340"/>
            <a:ext cx="2914651" cy="1192675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1350" b="1"/>
            </a:lvl1pPr>
            <a:lvl2pPr marL="257175" indent="0">
              <a:buNone/>
              <a:defRPr sz="1125" b="1"/>
            </a:lvl2pPr>
            <a:lvl3pPr marL="514350" indent="0">
              <a:buNone/>
              <a:defRPr sz="1013" b="1"/>
            </a:lvl3pPr>
            <a:lvl4pPr marL="771525" indent="0">
              <a:buNone/>
              <a:defRPr sz="900" b="1"/>
            </a:lvl4pPr>
            <a:lvl5pPr marL="1028700" indent="0">
              <a:buNone/>
              <a:defRPr sz="900" b="1"/>
            </a:lvl5pPr>
            <a:lvl6pPr marL="1285875" indent="0">
              <a:buNone/>
              <a:defRPr sz="900" b="1"/>
            </a:lvl6pPr>
            <a:lvl7pPr marL="1543050" indent="0">
              <a:buNone/>
              <a:defRPr sz="900" b="1"/>
            </a:lvl7pPr>
            <a:lvl8pPr marL="1800225" indent="0">
              <a:buNone/>
              <a:defRPr sz="900" b="1"/>
            </a:lvl8pPr>
            <a:lvl9pPr marL="2057400" indent="0">
              <a:buNone/>
              <a:defRPr sz="9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22017"/>
            <a:ext cx="2914651" cy="5316314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B4216C-DC63-0D4D-A16D-6563FD1615A8}" type="datetime1">
              <a:rPr lang="en-GB" smtClean="0"/>
              <a:t>13/10/2022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www.literacyshed.com (C) 2017</a:t>
            </a:r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41159-7C90-419A-AC83-057C69CB7758}" type="slidenum">
              <a:rPr lang="en-GB" smtClean="0"/>
              <a:t>‹#›</a:t>
            </a:fld>
            <a:endParaRPr lang="en-GB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402440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456C76-8ED4-7D45-A6CE-BC74D793368C}" type="datetime1">
              <a:rPr lang="en-GB" smtClean="0"/>
              <a:t>13/10/2022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www.literacyshed.com (C) 2017</a:t>
            </a: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41159-7C90-419A-AC83-057C69CB7758}" type="slidenum">
              <a:rPr lang="en-GB" smtClean="0"/>
              <a:t>‹#›</a:t>
            </a:fld>
            <a:endParaRPr lang="en-GB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20112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70DB7D-49CD-5341-8AC6-0E45A3A470E7}" type="datetime1">
              <a:rPr lang="en-GB" smtClean="0"/>
              <a:t>13/10/2022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www.literacyshed.com (C) 2017</a:t>
            </a: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41159-7C90-419A-AC83-057C69CB77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4512416"/>
      </p:ext>
    </p:extLst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202" y="660401"/>
            <a:ext cx="2211705" cy="2311396"/>
          </a:xfrm>
        </p:spPr>
        <p:txBody>
          <a:bodyPr anchor="b">
            <a:normAutofit/>
          </a:bodyPr>
          <a:lstStyle>
            <a:lvl1pPr>
              <a:defRPr sz="1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4650" y="1430867"/>
            <a:ext cx="3471863" cy="7044267"/>
          </a:xfrm>
        </p:spPr>
        <p:txBody>
          <a:bodyPr/>
          <a:lstStyle>
            <a:lvl1pPr>
              <a:defRPr sz="1800"/>
            </a:lvl1pPr>
            <a:lvl2pPr>
              <a:defRPr sz="1575"/>
            </a:lvl2pPr>
            <a:lvl3pPr>
              <a:defRPr sz="1350"/>
            </a:lvl3pPr>
            <a:lvl4pPr>
              <a:defRPr sz="1125"/>
            </a:lvl4pPr>
            <a:lvl5pPr>
              <a:defRPr sz="1125"/>
            </a:lvl5pPr>
            <a:lvl6pPr>
              <a:defRPr sz="1125"/>
            </a:lvl6pPr>
            <a:lvl7pPr>
              <a:defRPr sz="1125"/>
            </a:lvl7pPr>
            <a:lvl8pPr>
              <a:defRPr sz="1125"/>
            </a:lvl8pPr>
            <a:lvl9pPr>
              <a:defRPr sz="1125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202" y="2971799"/>
            <a:ext cx="2211705" cy="5503335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900"/>
            </a:lvl1pPr>
            <a:lvl2pPr marL="257175" indent="0">
              <a:buNone/>
              <a:defRPr sz="675"/>
            </a:lvl2pPr>
            <a:lvl3pPr marL="514350" indent="0">
              <a:buNone/>
              <a:defRPr sz="563"/>
            </a:lvl3pPr>
            <a:lvl4pPr marL="771525" indent="0">
              <a:buNone/>
              <a:defRPr sz="506"/>
            </a:lvl4pPr>
            <a:lvl5pPr marL="1028700" indent="0">
              <a:buNone/>
              <a:defRPr sz="506"/>
            </a:lvl5pPr>
            <a:lvl6pPr marL="1285875" indent="0">
              <a:buNone/>
              <a:defRPr sz="506"/>
            </a:lvl6pPr>
            <a:lvl7pPr marL="1543050" indent="0">
              <a:buNone/>
              <a:defRPr sz="506"/>
            </a:lvl7pPr>
            <a:lvl8pPr marL="1800225" indent="0">
              <a:buNone/>
              <a:defRPr sz="506"/>
            </a:lvl8pPr>
            <a:lvl9pPr marL="2057400" indent="0">
              <a:buNone/>
              <a:defRPr sz="506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7C7183-BCE5-A940-96F7-6CB623A602E0}" type="datetime1">
              <a:rPr lang="en-GB" smtClean="0"/>
              <a:t>13/10/2022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www.literacyshed.com (C) 2017</a:t>
            </a: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41159-7C90-419A-AC83-057C69CB77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0573294"/>
      </p:ext>
    </p:extLst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202" y="660400"/>
            <a:ext cx="2211705" cy="2311400"/>
          </a:xfrm>
        </p:spPr>
        <p:txBody>
          <a:bodyPr anchor="b">
            <a:normAutofit/>
          </a:bodyPr>
          <a:lstStyle>
            <a:lvl1pPr>
              <a:defRPr sz="1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914650" y="1430867"/>
            <a:ext cx="3471863" cy="7044267"/>
          </a:xfrm>
        </p:spPr>
        <p:txBody>
          <a:bodyPr/>
          <a:lstStyle>
            <a:lvl1pPr marL="0" indent="0">
              <a:buNone/>
              <a:defRPr sz="1800"/>
            </a:lvl1pPr>
            <a:lvl2pPr marL="257175" indent="0">
              <a:buNone/>
              <a:defRPr sz="1575"/>
            </a:lvl2pPr>
            <a:lvl3pPr marL="514350" indent="0">
              <a:buNone/>
              <a:defRPr sz="1350"/>
            </a:lvl3pPr>
            <a:lvl4pPr marL="771525" indent="0">
              <a:buNone/>
              <a:defRPr sz="1125"/>
            </a:lvl4pPr>
            <a:lvl5pPr marL="1028700" indent="0">
              <a:buNone/>
              <a:defRPr sz="1125"/>
            </a:lvl5pPr>
            <a:lvl6pPr marL="1285875" indent="0">
              <a:buNone/>
              <a:defRPr sz="1125"/>
            </a:lvl6pPr>
            <a:lvl7pPr marL="1543050" indent="0">
              <a:buNone/>
              <a:defRPr sz="1125"/>
            </a:lvl7pPr>
            <a:lvl8pPr marL="1800225" indent="0">
              <a:buNone/>
              <a:defRPr sz="1125"/>
            </a:lvl8pPr>
            <a:lvl9pPr marL="2057400" indent="0">
              <a:buNone/>
              <a:defRPr sz="1125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202" y="2971800"/>
            <a:ext cx="2211705" cy="5503333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900"/>
            </a:lvl1pPr>
            <a:lvl2pPr marL="257175" indent="0">
              <a:buNone/>
              <a:defRPr sz="675"/>
            </a:lvl2pPr>
            <a:lvl3pPr marL="514350" indent="0">
              <a:buNone/>
              <a:defRPr sz="563"/>
            </a:lvl3pPr>
            <a:lvl4pPr marL="771525" indent="0">
              <a:buNone/>
              <a:defRPr sz="506"/>
            </a:lvl4pPr>
            <a:lvl5pPr marL="1028700" indent="0">
              <a:buNone/>
              <a:defRPr sz="506"/>
            </a:lvl5pPr>
            <a:lvl6pPr marL="1285875" indent="0">
              <a:buNone/>
              <a:defRPr sz="506"/>
            </a:lvl6pPr>
            <a:lvl7pPr marL="1543050" indent="0">
              <a:buNone/>
              <a:defRPr sz="506"/>
            </a:lvl7pPr>
            <a:lvl8pPr marL="1800225" indent="0">
              <a:buNone/>
              <a:defRPr sz="506"/>
            </a:lvl8pPr>
            <a:lvl9pPr marL="2057400" indent="0">
              <a:buNone/>
              <a:defRPr sz="506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44CAD9-9D3F-804E-A247-3F518D99BF09}" type="datetime1">
              <a:rPr lang="en-GB" smtClean="0"/>
              <a:t>13/10/2022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www.literacyshed.com (C) 2017</a:t>
            </a: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41159-7C90-419A-AC83-057C69CB77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02857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26B692-2C76-3348-A16E-865EEAA55436}" type="datetime1">
              <a:rPr lang="en-GB" smtClean="0"/>
              <a:t>13/10/2022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www.literacyshed.com (C) 2017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41159-7C90-419A-AC83-057C69CB77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91850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6" y="520523"/>
            <a:ext cx="1478756" cy="839487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7" y="520523"/>
            <a:ext cx="4350544" cy="8394876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572CCB-A6C3-BE46-8079-7D6C1EF49289}" type="datetime1">
              <a:rPr lang="en-GB" smtClean="0"/>
              <a:t>13/10/2022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www.literacyshed.com (C) 2017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41159-7C90-419A-AC83-057C69CB77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3129744"/>
      </p:ext>
    </p:extLst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5384" y="528320"/>
            <a:ext cx="5915025" cy="19147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5384" y="2641601"/>
            <a:ext cx="5915025" cy="628526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5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619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167F8630-C1E8-EF4D-963B-3AFBD814E3CB}" type="datetime1">
              <a:rPr lang="en-GB" smtClean="0"/>
              <a:t>13/10/2022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5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619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en-GB" smtClean="0"/>
              <a:t>www.literacyshed.com (C) 2017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7359" y="9181395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19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941159-7C90-419A-AC83-057C69CB77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4073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9" r:id="rId1"/>
    <p:sldLayoutId id="2147483740" r:id="rId2"/>
    <p:sldLayoutId id="2147483741" r:id="rId3"/>
    <p:sldLayoutId id="2147483742" r:id="rId4"/>
    <p:sldLayoutId id="2147483743" r:id="rId5"/>
    <p:sldLayoutId id="2147483744" r:id="rId6"/>
    <p:sldLayoutId id="2147483745" r:id="rId7"/>
    <p:sldLayoutId id="2147483746" r:id="rId8"/>
    <p:sldLayoutId id="2147483747" r:id="rId9"/>
    <p:sldLayoutId id="2147483748" r:id="rId10"/>
    <p:sldLayoutId id="2147483749" r:id="rId11"/>
  </p:sldLayoutIdLst>
  <p:hf sldNum="0" hdr="0" dt="0"/>
  <p:txStyles>
    <p:titleStyle>
      <a:lvl1pPr algn="l" defTabSz="514350" rtl="0" eaLnBrk="1" latinLnBrk="0" hangingPunct="1">
        <a:lnSpc>
          <a:spcPct val="90000"/>
        </a:lnSpc>
        <a:spcBef>
          <a:spcPct val="0"/>
        </a:spcBef>
        <a:buNone/>
        <a:defRPr sz="2475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28588" indent="-128588" algn="l" defTabSz="514350" rtl="0" eaLnBrk="1" latinLnBrk="0" hangingPunct="1">
        <a:lnSpc>
          <a:spcPct val="90000"/>
        </a:lnSpc>
        <a:spcBef>
          <a:spcPts val="563"/>
        </a:spcBef>
        <a:buFont typeface="Wingdings 2" pitchFamily="18" charset="2"/>
        <a:buChar char=""/>
        <a:defRPr sz="1575" kern="1200">
          <a:solidFill>
            <a:schemeClr val="tx1"/>
          </a:solidFill>
          <a:latin typeface="+mn-lt"/>
          <a:ea typeface="+mn-ea"/>
          <a:cs typeface="+mn-cs"/>
        </a:defRPr>
      </a:lvl1pPr>
      <a:lvl2pPr marL="385763" indent="-128588" algn="l" defTabSz="514350" rtl="0" eaLnBrk="1" latinLnBrk="0" hangingPunct="1">
        <a:lnSpc>
          <a:spcPct val="90000"/>
        </a:lnSpc>
        <a:spcBef>
          <a:spcPts val="281"/>
        </a:spcBef>
        <a:buFont typeface="Wingdings 2" pitchFamily="18" charset="2"/>
        <a:buChar char=""/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42938" indent="-128588" algn="l" defTabSz="514350" rtl="0" eaLnBrk="1" latinLnBrk="0" hangingPunct="1">
        <a:lnSpc>
          <a:spcPct val="90000"/>
        </a:lnSpc>
        <a:spcBef>
          <a:spcPts val="281"/>
        </a:spcBef>
        <a:buFont typeface="Wingdings 2" pitchFamily="18" charset="2"/>
        <a:buChar char=""/>
        <a:defRPr sz="1125" kern="1200">
          <a:solidFill>
            <a:schemeClr val="tx1"/>
          </a:solidFill>
          <a:latin typeface="+mn-lt"/>
          <a:ea typeface="+mn-ea"/>
          <a:cs typeface="+mn-cs"/>
        </a:defRPr>
      </a:lvl3pPr>
      <a:lvl4pPr marL="900113" indent="-128588" algn="l" defTabSz="514350" rtl="0" eaLnBrk="1" latinLnBrk="0" hangingPunct="1">
        <a:lnSpc>
          <a:spcPct val="90000"/>
        </a:lnSpc>
        <a:spcBef>
          <a:spcPts val="281"/>
        </a:spcBef>
        <a:buFont typeface="Wingdings 2" pitchFamily="18" charset="2"/>
        <a:buChar char=""/>
        <a:defRPr sz="1013" kern="1200">
          <a:solidFill>
            <a:schemeClr val="tx1"/>
          </a:solidFill>
          <a:latin typeface="+mn-lt"/>
          <a:ea typeface="+mn-ea"/>
          <a:cs typeface="+mn-cs"/>
        </a:defRPr>
      </a:lvl4pPr>
      <a:lvl5pPr marL="1157288" indent="-128588" algn="l" defTabSz="514350" rtl="0" eaLnBrk="1" latinLnBrk="0" hangingPunct="1">
        <a:lnSpc>
          <a:spcPct val="90000"/>
        </a:lnSpc>
        <a:spcBef>
          <a:spcPts val="281"/>
        </a:spcBef>
        <a:buFont typeface="Wingdings 2" pitchFamily="18" charset="2"/>
        <a:buChar char=""/>
        <a:defRPr sz="1013" kern="1200">
          <a:solidFill>
            <a:schemeClr val="tx1"/>
          </a:solidFill>
          <a:latin typeface="+mn-lt"/>
          <a:ea typeface="+mn-ea"/>
          <a:cs typeface="+mn-cs"/>
        </a:defRPr>
      </a:lvl5pPr>
      <a:lvl6pPr marL="1414463" indent="-128588" algn="l" defTabSz="514350" rtl="0" eaLnBrk="1" latinLnBrk="0" hangingPunct="1">
        <a:spcBef>
          <a:spcPct val="20000"/>
        </a:spcBef>
        <a:buFont typeface="Wingdings 2" pitchFamily="18" charset="2"/>
        <a:buChar char=""/>
        <a:defRPr sz="1013" kern="1200">
          <a:solidFill>
            <a:schemeClr val="tx1"/>
          </a:solidFill>
          <a:latin typeface="+mn-lt"/>
          <a:ea typeface="+mn-ea"/>
          <a:cs typeface="+mn-cs"/>
        </a:defRPr>
      </a:lvl6pPr>
      <a:lvl7pPr marL="1671638" indent="-128588" algn="l" defTabSz="514350" rtl="0" eaLnBrk="1" latinLnBrk="0" hangingPunct="1">
        <a:spcBef>
          <a:spcPct val="20000"/>
        </a:spcBef>
        <a:buFont typeface="Wingdings 2" pitchFamily="18" charset="2"/>
        <a:buChar char=""/>
        <a:defRPr sz="1013" kern="1200">
          <a:solidFill>
            <a:schemeClr val="tx1"/>
          </a:solidFill>
          <a:latin typeface="+mn-lt"/>
          <a:ea typeface="+mn-ea"/>
          <a:cs typeface="+mn-cs"/>
        </a:defRPr>
      </a:lvl7pPr>
      <a:lvl8pPr marL="1928813" indent="-128588" algn="l" defTabSz="514350" rtl="0" eaLnBrk="1" latinLnBrk="0" hangingPunct="1">
        <a:spcBef>
          <a:spcPct val="20000"/>
        </a:spcBef>
        <a:buFont typeface="Wingdings 2" pitchFamily="18" charset="2"/>
        <a:buChar char=""/>
        <a:defRPr sz="1013" kern="1200">
          <a:solidFill>
            <a:schemeClr val="tx1"/>
          </a:solidFill>
          <a:latin typeface="+mn-lt"/>
          <a:ea typeface="+mn-ea"/>
          <a:cs typeface="+mn-cs"/>
        </a:defRPr>
      </a:lvl8pPr>
      <a:lvl9pPr marL="2185988" indent="-128588" algn="l" defTabSz="514350" rtl="0" eaLnBrk="1" latinLnBrk="0" hangingPunct="1">
        <a:spcBef>
          <a:spcPct val="20000"/>
        </a:spcBef>
        <a:buFont typeface="Wingdings 2" pitchFamily="18" charset="2"/>
        <a:buChar char=""/>
        <a:defRPr sz="101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1pPr>
      <a:lvl2pPr marL="257175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2pPr>
      <a:lvl3pPr marL="51435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3pPr>
      <a:lvl4pPr marL="771525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4pPr>
      <a:lvl5pPr marL="102870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5pPr>
      <a:lvl6pPr marL="1285875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6pPr>
      <a:lvl7pPr marL="154305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7pPr>
      <a:lvl8pPr marL="1800225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8pPr>
      <a:lvl9pPr marL="205740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292793" y="199505"/>
            <a:ext cx="6224604" cy="9559637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www.literacyshed.com (C) 2017</a:t>
            </a:r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811274" y="562272"/>
            <a:ext cx="5187639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5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FP</a:t>
            </a:r>
            <a:r>
              <a:rPr lang="en-GB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Reading Vipers</a:t>
            </a:r>
          </a:p>
          <a:p>
            <a:pPr algn="ctr"/>
            <a:endParaRPr lang="en-GB" sz="54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/>
            <a:r>
              <a:rPr lang="en-GB" sz="5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Improving key</a:t>
            </a:r>
          </a:p>
          <a:p>
            <a:pPr algn="ctr"/>
            <a:r>
              <a:rPr lang="en-GB" sz="5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reading</a:t>
            </a:r>
            <a:r>
              <a:rPr lang="en-GB" sz="5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GB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skills</a:t>
            </a:r>
            <a:endParaRPr lang="en-GB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4085" y="5943600"/>
            <a:ext cx="3756867" cy="3087836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1540" y="5520905"/>
            <a:ext cx="4007224" cy="38256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10306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292793" y="199505"/>
            <a:ext cx="6224604" cy="9559637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601839" y="2081935"/>
            <a:ext cx="5606511" cy="3520531"/>
          </a:xfrm>
        </p:spPr>
        <p:txBody>
          <a:bodyPr>
            <a:normAutofit lnSpcReduction="10000"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en-GB" sz="4400" b="1" dirty="0" smtClean="0">
                <a:solidFill>
                  <a:srgbClr val="FF0000"/>
                </a:solidFill>
              </a:rPr>
              <a:t>V</a:t>
            </a:r>
            <a:r>
              <a:rPr lang="en-GB" sz="3600" dirty="0" smtClean="0"/>
              <a:t>ocabulary </a:t>
            </a:r>
            <a:endParaRPr lang="en-GB" sz="3600" dirty="0"/>
          </a:p>
          <a:p>
            <a:pPr marL="0" indent="0">
              <a:spcBef>
                <a:spcPts val="0"/>
              </a:spcBef>
              <a:buNone/>
            </a:pPr>
            <a:r>
              <a:rPr lang="en-GB" sz="4400" b="1" dirty="0" smtClean="0">
                <a:solidFill>
                  <a:srgbClr val="FF0000"/>
                </a:solidFill>
              </a:rPr>
              <a:t>I</a:t>
            </a:r>
            <a:r>
              <a:rPr lang="en-GB" sz="3600" dirty="0" smtClean="0"/>
              <a:t>nfer</a:t>
            </a:r>
            <a:endParaRPr lang="en-GB" sz="3600" dirty="0"/>
          </a:p>
          <a:p>
            <a:pPr marL="0" indent="0">
              <a:spcBef>
                <a:spcPts val="0"/>
              </a:spcBef>
              <a:buNone/>
            </a:pPr>
            <a:r>
              <a:rPr lang="en-GB" sz="4400" b="1" dirty="0" smtClean="0">
                <a:solidFill>
                  <a:srgbClr val="FF0000"/>
                </a:solidFill>
              </a:rPr>
              <a:t>P</a:t>
            </a:r>
            <a:r>
              <a:rPr lang="en-GB" sz="3600" dirty="0" smtClean="0"/>
              <a:t>redict</a:t>
            </a:r>
            <a:endParaRPr lang="en-GB" sz="3600" dirty="0"/>
          </a:p>
          <a:p>
            <a:pPr marL="0" indent="0">
              <a:spcBef>
                <a:spcPts val="0"/>
              </a:spcBef>
              <a:buNone/>
            </a:pPr>
            <a:r>
              <a:rPr lang="en-GB" sz="4400" b="1" dirty="0" smtClean="0">
                <a:solidFill>
                  <a:srgbClr val="FF0000"/>
                </a:solidFill>
              </a:rPr>
              <a:t>E</a:t>
            </a:r>
            <a:r>
              <a:rPr lang="en-GB" sz="3600" dirty="0" smtClean="0"/>
              <a:t>xplain</a:t>
            </a:r>
            <a:endParaRPr lang="en-GB" sz="3600" dirty="0"/>
          </a:p>
          <a:p>
            <a:pPr marL="0" indent="0">
              <a:spcBef>
                <a:spcPts val="0"/>
              </a:spcBef>
              <a:buNone/>
            </a:pPr>
            <a:r>
              <a:rPr lang="en-GB" sz="4400" b="1" dirty="0" smtClean="0">
                <a:solidFill>
                  <a:srgbClr val="FF0000"/>
                </a:solidFill>
              </a:rPr>
              <a:t>R</a:t>
            </a:r>
            <a:r>
              <a:rPr lang="en-GB" sz="3600" dirty="0" smtClean="0"/>
              <a:t>etrieve</a:t>
            </a:r>
            <a:endParaRPr lang="en-GB" sz="3600" dirty="0"/>
          </a:p>
          <a:p>
            <a:pPr marL="0" indent="0">
              <a:spcBef>
                <a:spcPts val="0"/>
              </a:spcBef>
              <a:buNone/>
            </a:pPr>
            <a:r>
              <a:rPr lang="en-GB" sz="4400" b="1" smtClean="0">
                <a:solidFill>
                  <a:srgbClr val="FF0000"/>
                </a:solidFill>
              </a:rPr>
              <a:t>S</a:t>
            </a:r>
            <a:r>
              <a:rPr lang="en-GB" sz="3600" smtClean="0"/>
              <a:t>equence</a:t>
            </a:r>
            <a:endParaRPr lang="en-GB" sz="3600" dirty="0"/>
          </a:p>
        </p:txBody>
      </p:sp>
      <p:sp>
        <p:nvSpPr>
          <p:cNvPr id="2" name="Rectangle 1"/>
          <p:cNvSpPr/>
          <p:nvPr/>
        </p:nvSpPr>
        <p:spPr>
          <a:xfrm>
            <a:off x="1067463" y="679055"/>
            <a:ext cx="446590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5400" b="1" cap="none" spc="0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Reading Vipers</a:t>
            </a:r>
            <a:endParaRPr lang="en-GB" sz="54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www.literacyshed.com (C) 2017</a:t>
            </a:r>
            <a:endParaRPr lang="en-GB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4085" y="5943600"/>
            <a:ext cx="3756867" cy="3087836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1540" y="5520905"/>
            <a:ext cx="4007224" cy="38256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8503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292793" y="220598"/>
            <a:ext cx="6224604" cy="9559637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601839" y="2081936"/>
            <a:ext cx="5606511" cy="677890"/>
          </a:xfrm>
        </p:spPr>
        <p:txBody>
          <a:bodyPr>
            <a:normAutofit lnSpcReduction="10000"/>
          </a:bodyPr>
          <a:lstStyle/>
          <a:p>
            <a:pPr marL="0" indent="0" algn="ctr">
              <a:spcBef>
                <a:spcPts val="0"/>
              </a:spcBef>
              <a:buNone/>
            </a:pPr>
            <a:r>
              <a:rPr lang="en-GB" sz="4400" b="1" dirty="0" smtClean="0">
                <a:solidFill>
                  <a:srgbClr val="FF0000"/>
                </a:solidFill>
              </a:rPr>
              <a:t>V</a:t>
            </a:r>
            <a:r>
              <a:rPr lang="en-GB" sz="3600" dirty="0" smtClean="0"/>
              <a:t>ocabulary </a:t>
            </a:r>
            <a:endParaRPr lang="en-GB" sz="3600" dirty="0"/>
          </a:p>
        </p:txBody>
      </p:sp>
      <p:sp>
        <p:nvSpPr>
          <p:cNvPr id="2" name="Rectangle 1"/>
          <p:cNvSpPr/>
          <p:nvPr/>
        </p:nvSpPr>
        <p:spPr>
          <a:xfrm>
            <a:off x="292793" y="679055"/>
            <a:ext cx="6224604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GB" sz="54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FP</a:t>
            </a:r>
            <a:r>
              <a:rPr lang="en-GB" sz="5400" b="1" cap="none" spc="0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 Reading Vipers</a:t>
            </a:r>
            <a:endParaRPr lang="en-GB" sz="54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www.literacyshed.com (C) 2017</a:t>
            </a:r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601839" y="2876204"/>
            <a:ext cx="560651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Draw upon knowledge of vocabulary in order to understand the text.</a:t>
            </a:r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471488" y="3971925"/>
            <a:ext cx="57368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Example questions</a:t>
            </a:r>
            <a:endParaRPr lang="en-GB" dirty="0"/>
          </a:p>
        </p:txBody>
      </p:sp>
      <p:sp>
        <p:nvSpPr>
          <p:cNvPr id="10" name="TextBox 9"/>
          <p:cNvSpPr txBox="1"/>
          <p:nvPr/>
        </p:nvSpPr>
        <p:spPr>
          <a:xfrm>
            <a:off x="471488" y="4421315"/>
            <a:ext cx="5736862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charset="0"/>
              <a:buChar char="•"/>
            </a:pPr>
            <a:r>
              <a:rPr lang="en-GB" dirty="0" smtClean="0"/>
              <a:t>What does the word </a:t>
            </a:r>
            <a:r>
              <a:rPr lang="mr-IN" dirty="0" smtClean="0"/>
              <a:t>………</a:t>
            </a:r>
            <a:r>
              <a:rPr lang="en-GB" dirty="0" smtClean="0"/>
              <a:t>. mean in this sentence?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 smtClean="0"/>
              <a:t>Find and copy a word which means </a:t>
            </a:r>
            <a:r>
              <a:rPr lang="mr-IN" dirty="0" smtClean="0"/>
              <a:t>………</a:t>
            </a:r>
            <a:r>
              <a:rPr lang="en-GB" dirty="0" smtClean="0"/>
              <a:t>.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 smtClean="0"/>
              <a:t>What does this word or phrase tell you about </a:t>
            </a:r>
            <a:r>
              <a:rPr lang="mr-IN" dirty="0" smtClean="0"/>
              <a:t>………</a:t>
            </a:r>
            <a:r>
              <a:rPr lang="en-GB" dirty="0" smtClean="0"/>
              <a:t>?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 smtClean="0"/>
              <a:t>Which word in this section do you think is the most important? Why?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 smtClean="0"/>
              <a:t>Which of the words best describes the character/setting/mood </a:t>
            </a:r>
            <a:r>
              <a:rPr lang="en-GB" dirty="0" err="1" smtClean="0"/>
              <a:t>etc</a:t>
            </a:r>
            <a:r>
              <a:rPr lang="en-GB" dirty="0" smtClean="0"/>
              <a:t>?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 smtClean="0"/>
              <a:t>Can you think of any other words the author could have used to describe this?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 smtClean="0"/>
              <a:t>Why do you think </a:t>
            </a:r>
            <a:r>
              <a:rPr lang="mr-IN" dirty="0" smtClean="0"/>
              <a:t>………</a:t>
            </a:r>
            <a:r>
              <a:rPr lang="en-GB" dirty="0" smtClean="0"/>
              <a:t>. is repeated in this section? </a:t>
            </a:r>
            <a:endParaRPr lang="en-GB" dirty="0"/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601839" y="2092853"/>
            <a:ext cx="5606511" cy="677890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128588" indent="-128588" algn="l" defTabSz="514350" rtl="0" eaLnBrk="1" latinLnBrk="0" hangingPunct="1">
              <a:lnSpc>
                <a:spcPct val="90000"/>
              </a:lnSpc>
              <a:spcBef>
                <a:spcPts val="563"/>
              </a:spcBef>
              <a:buFont typeface="Wingdings 2" pitchFamily="18" charset="2"/>
              <a:buChar char=""/>
              <a:defRPr sz="157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85763" indent="-128588" algn="l" defTabSz="514350" rtl="0" eaLnBrk="1" latinLnBrk="0" hangingPunct="1">
              <a:lnSpc>
                <a:spcPct val="90000"/>
              </a:lnSpc>
              <a:spcBef>
                <a:spcPts val="281"/>
              </a:spcBef>
              <a:buFont typeface="Wingdings 2" pitchFamily="18" charset="2"/>
              <a:buChar char="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42938" indent="-128588" algn="l" defTabSz="514350" rtl="0" eaLnBrk="1" latinLnBrk="0" hangingPunct="1">
              <a:lnSpc>
                <a:spcPct val="90000"/>
              </a:lnSpc>
              <a:spcBef>
                <a:spcPts val="281"/>
              </a:spcBef>
              <a:buFont typeface="Wingdings 2" pitchFamily="18" charset="2"/>
              <a:buChar char=""/>
              <a:defRPr sz="112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900113" indent="-128588" algn="l" defTabSz="514350" rtl="0" eaLnBrk="1" latinLnBrk="0" hangingPunct="1">
              <a:lnSpc>
                <a:spcPct val="90000"/>
              </a:lnSpc>
              <a:spcBef>
                <a:spcPts val="281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157288" indent="-128588" algn="l" defTabSz="514350" rtl="0" eaLnBrk="1" latinLnBrk="0" hangingPunct="1">
              <a:lnSpc>
                <a:spcPct val="90000"/>
              </a:lnSpc>
              <a:spcBef>
                <a:spcPts val="281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414463" indent="-128588" algn="l" defTabSz="514350" rtl="0" eaLnBrk="1" latinLnBrk="0" hangingPunct="1">
              <a:spcBef>
                <a:spcPct val="20000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671638" indent="-128588" algn="l" defTabSz="514350" rtl="0" eaLnBrk="1" latinLnBrk="0" hangingPunct="1">
              <a:spcBef>
                <a:spcPct val="20000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928813" indent="-128588" algn="l" defTabSz="514350" rtl="0" eaLnBrk="1" latinLnBrk="0" hangingPunct="1">
              <a:spcBef>
                <a:spcPct val="20000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185988" indent="-128588" algn="l" defTabSz="514350" rtl="0" eaLnBrk="1" latinLnBrk="0" hangingPunct="1">
              <a:spcBef>
                <a:spcPct val="20000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Font typeface="Wingdings 2" pitchFamily="18" charset="2"/>
              <a:buNone/>
            </a:pPr>
            <a:r>
              <a:rPr lang="en-GB" sz="4400" b="1" smtClean="0">
                <a:solidFill>
                  <a:srgbClr val="FF0000"/>
                </a:solidFill>
              </a:rPr>
              <a:t>V</a:t>
            </a:r>
            <a:r>
              <a:rPr lang="en-GB" sz="3600" smtClean="0"/>
              <a:t>ocabulary </a:t>
            </a:r>
            <a:endParaRPr lang="en-GB" sz="3600" dirty="0"/>
          </a:p>
        </p:txBody>
      </p:sp>
      <p:grpSp>
        <p:nvGrpSpPr>
          <p:cNvPr id="15" name="Group 14"/>
          <p:cNvGrpSpPr/>
          <p:nvPr/>
        </p:nvGrpSpPr>
        <p:grpSpPr>
          <a:xfrm>
            <a:off x="3757612" y="7397172"/>
            <a:ext cx="2593339" cy="1949380"/>
            <a:chOff x="1261540" y="5520905"/>
            <a:chExt cx="5089412" cy="3825647"/>
          </a:xfrm>
        </p:grpSpPr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94085" y="5943600"/>
              <a:ext cx="3756867" cy="3087836"/>
            </a:xfrm>
            <a:prstGeom prst="rect">
              <a:avLst/>
            </a:prstGeom>
          </p:spPr>
        </p:pic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61540" y="5520905"/>
              <a:ext cx="4007224" cy="3825647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5311312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292793" y="208496"/>
            <a:ext cx="6224604" cy="9559637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601839" y="2081936"/>
            <a:ext cx="5606511" cy="677890"/>
          </a:xfrm>
        </p:spPr>
        <p:txBody>
          <a:bodyPr>
            <a:normAutofit lnSpcReduction="10000"/>
          </a:bodyPr>
          <a:lstStyle/>
          <a:p>
            <a:pPr marL="0" indent="0" algn="ctr">
              <a:spcBef>
                <a:spcPts val="0"/>
              </a:spcBef>
              <a:buNone/>
            </a:pPr>
            <a:r>
              <a:rPr lang="en-GB" sz="4400" b="1" dirty="0">
                <a:solidFill>
                  <a:srgbClr val="FF0000"/>
                </a:solidFill>
              </a:rPr>
              <a:t>I</a:t>
            </a:r>
            <a:r>
              <a:rPr lang="en-GB" sz="3600" dirty="0" smtClean="0"/>
              <a:t>nfer </a:t>
            </a:r>
            <a:endParaRPr lang="en-GB" sz="3600" dirty="0"/>
          </a:p>
        </p:txBody>
      </p:sp>
      <p:sp>
        <p:nvSpPr>
          <p:cNvPr id="2" name="Rectangle 1"/>
          <p:cNvSpPr/>
          <p:nvPr/>
        </p:nvSpPr>
        <p:spPr>
          <a:xfrm>
            <a:off x="292793" y="679055"/>
            <a:ext cx="6224604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GB" sz="54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FP</a:t>
            </a:r>
            <a:r>
              <a:rPr lang="en-GB" sz="5400" b="1" cap="none" spc="0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 Reading Vipers</a:t>
            </a:r>
            <a:endParaRPr lang="en-GB" sz="54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www.literacyshed.com (C) 2017</a:t>
            </a:r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601839" y="2876204"/>
            <a:ext cx="56065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Make inferences from the text.</a:t>
            </a:r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471488" y="3971925"/>
            <a:ext cx="57368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Example questions</a:t>
            </a:r>
            <a:endParaRPr lang="en-GB" dirty="0"/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601839" y="2092853"/>
            <a:ext cx="5606511" cy="67789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28588" indent="-128588" algn="l" defTabSz="514350" rtl="0" eaLnBrk="1" latinLnBrk="0" hangingPunct="1">
              <a:lnSpc>
                <a:spcPct val="90000"/>
              </a:lnSpc>
              <a:spcBef>
                <a:spcPts val="563"/>
              </a:spcBef>
              <a:buFont typeface="Wingdings 2" pitchFamily="18" charset="2"/>
              <a:buChar char=""/>
              <a:defRPr sz="157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85763" indent="-128588" algn="l" defTabSz="514350" rtl="0" eaLnBrk="1" latinLnBrk="0" hangingPunct="1">
              <a:lnSpc>
                <a:spcPct val="90000"/>
              </a:lnSpc>
              <a:spcBef>
                <a:spcPts val="281"/>
              </a:spcBef>
              <a:buFont typeface="Wingdings 2" pitchFamily="18" charset="2"/>
              <a:buChar char="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42938" indent="-128588" algn="l" defTabSz="514350" rtl="0" eaLnBrk="1" latinLnBrk="0" hangingPunct="1">
              <a:lnSpc>
                <a:spcPct val="90000"/>
              </a:lnSpc>
              <a:spcBef>
                <a:spcPts val="281"/>
              </a:spcBef>
              <a:buFont typeface="Wingdings 2" pitchFamily="18" charset="2"/>
              <a:buChar char=""/>
              <a:defRPr sz="112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900113" indent="-128588" algn="l" defTabSz="514350" rtl="0" eaLnBrk="1" latinLnBrk="0" hangingPunct="1">
              <a:lnSpc>
                <a:spcPct val="90000"/>
              </a:lnSpc>
              <a:spcBef>
                <a:spcPts val="281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157288" indent="-128588" algn="l" defTabSz="514350" rtl="0" eaLnBrk="1" latinLnBrk="0" hangingPunct="1">
              <a:lnSpc>
                <a:spcPct val="90000"/>
              </a:lnSpc>
              <a:spcBef>
                <a:spcPts val="281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414463" indent="-128588" algn="l" defTabSz="514350" rtl="0" eaLnBrk="1" latinLnBrk="0" hangingPunct="1">
              <a:spcBef>
                <a:spcPct val="20000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671638" indent="-128588" algn="l" defTabSz="514350" rtl="0" eaLnBrk="1" latinLnBrk="0" hangingPunct="1">
              <a:spcBef>
                <a:spcPct val="20000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928813" indent="-128588" algn="l" defTabSz="514350" rtl="0" eaLnBrk="1" latinLnBrk="0" hangingPunct="1">
              <a:spcBef>
                <a:spcPct val="20000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185988" indent="-128588" algn="l" defTabSz="514350" rtl="0" eaLnBrk="1" latinLnBrk="0" hangingPunct="1">
              <a:spcBef>
                <a:spcPct val="20000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Font typeface="Wingdings 2" pitchFamily="18" charset="2"/>
              <a:buNone/>
            </a:pPr>
            <a:endParaRPr lang="en-GB" sz="3600" dirty="0"/>
          </a:p>
        </p:txBody>
      </p:sp>
      <p:grpSp>
        <p:nvGrpSpPr>
          <p:cNvPr id="15" name="Group 14"/>
          <p:cNvGrpSpPr/>
          <p:nvPr/>
        </p:nvGrpSpPr>
        <p:grpSpPr>
          <a:xfrm>
            <a:off x="3757612" y="7397172"/>
            <a:ext cx="2593339" cy="1949380"/>
            <a:chOff x="1261540" y="5520905"/>
            <a:chExt cx="5089412" cy="3825647"/>
          </a:xfrm>
        </p:grpSpPr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94085" y="5943600"/>
              <a:ext cx="3756867" cy="3087836"/>
            </a:xfrm>
            <a:prstGeom prst="rect">
              <a:avLst/>
            </a:prstGeom>
          </p:spPr>
        </p:pic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61540" y="5520905"/>
              <a:ext cx="4007224" cy="3825647"/>
            </a:xfrm>
            <a:prstGeom prst="rect">
              <a:avLst/>
            </a:prstGeom>
          </p:spPr>
        </p:pic>
      </p:grpSp>
      <p:sp>
        <p:nvSpPr>
          <p:cNvPr id="17" name="TextBox 16"/>
          <p:cNvSpPr txBox="1"/>
          <p:nvPr/>
        </p:nvSpPr>
        <p:spPr>
          <a:xfrm>
            <a:off x="471488" y="4421315"/>
            <a:ext cx="5736862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charset="0"/>
              <a:buChar char="•"/>
            </a:pPr>
            <a:r>
              <a:rPr lang="en-GB" dirty="0" smtClean="0"/>
              <a:t>Why was</a:t>
            </a:r>
            <a:r>
              <a:rPr lang="mr-IN" dirty="0" smtClean="0"/>
              <a:t>……</a:t>
            </a:r>
            <a:r>
              <a:rPr lang="en-GB" dirty="0" smtClean="0"/>
              <a:t>. feeling</a:t>
            </a:r>
            <a:r>
              <a:rPr lang="mr-IN" dirty="0" smtClean="0"/>
              <a:t>……</a:t>
            </a:r>
            <a:r>
              <a:rPr lang="en-GB" dirty="0" smtClean="0"/>
              <a:t>..?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 smtClean="0"/>
              <a:t>Why did </a:t>
            </a:r>
            <a:r>
              <a:rPr lang="mr-IN" dirty="0" smtClean="0"/>
              <a:t>…………</a:t>
            </a:r>
            <a:r>
              <a:rPr lang="en-GB" dirty="0"/>
              <a:t> </a:t>
            </a:r>
            <a:r>
              <a:rPr lang="en-GB" dirty="0" smtClean="0"/>
              <a:t>happen?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 smtClean="0"/>
              <a:t>Why did </a:t>
            </a:r>
            <a:r>
              <a:rPr lang="mr-IN" dirty="0" smtClean="0"/>
              <a:t>………</a:t>
            </a:r>
            <a:r>
              <a:rPr lang="en-GB" dirty="0" smtClean="0"/>
              <a:t>. say </a:t>
            </a:r>
            <a:r>
              <a:rPr lang="mr-IN" dirty="0" smtClean="0"/>
              <a:t>………</a:t>
            </a:r>
            <a:r>
              <a:rPr lang="en-GB" dirty="0" smtClean="0"/>
              <a:t>.?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 smtClean="0"/>
              <a:t>Can you explain why</a:t>
            </a:r>
            <a:r>
              <a:rPr lang="mr-IN" dirty="0" smtClean="0"/>
              <a:t>………</a:t>
            </a:r>
            <a:r>
              <a:rPr lang="en-GB" dirty="0" smtClean="0"/>
              <a:t>.?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 smtClean="0"/>
              <a:t>What do  you think the author intended when they said</a:t>
            </a:r>
            <a:r>
              <a:rPr lang="mr-IN" dirty="0" smtClean="0"/>
              <a:t>………</a:t>
            </a:r>
            <a:r>
              <a:rPr lang="en-GB" dirty="0" smtClean="0"/>
              <a:t>.?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 smtClean="0"/>
              <a:t>How does </a:t>
            </a:r>
            <a:r>
              <a:rPr lang="mr-IN" dirty="0" smtClean="0"/>
              <a:t>………</a:t>
            </a:r>
            <a:r>
              <a:rPr lang="en-GB" dirty="0" smtClean="0"/>
              <a:t>. make you feel?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102504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292793" y="208496"/>
            <a:ext cx="6224604" cy="9559637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601839" y="2081936"/>
            <a:ext cx="5606511" cy="677890"/>
          </a:xfrm>
        </p:spPr>
        <p:txBody>
          <a:bodyPr>
            <a:normAutofit lnSpcReduction="10000"/>
          </a:bodyPr>
          <a:lstStyle/>
          <a:p>
            <a:pPr marL="0" indent="0" algn="ctr">
              <a:spcBef>
                <a:spcPts val="0"/>
              </a:spcBef>
              <a:buNone/>
            </a:pPr>
            <a:r>
              <a:rPr lang="en-GB" sz="4400" b="1" dirty="0">
                <a:solidFill>
                  <a:srgbClr val="FF0000"/>
                </a:solidFill>
              </a:rPr>
              <a:t>P</a:t>
            </a:r>
            <a:r>
              <a:rPr lang="en-GB" sz="3600" dirty="0" smtClean="0"/>
              <a:t>redict </a:t>
            </a:r>
            <a:endParaRPr lang="en-GB" sz="3600" dirty="0"/>
          </a:p>
        </p:txBody>
      </p:sp>
      <p:sp>
        <p:nvSpPr>
          <p:cNvPr id="2" name="Rectangle 1"/>
          <p:cNvSpPr/>
          <p:nvPr/>
        </p:nvSpPr>
        <p:spPr>
          <a:xfrm>
            <a:off x="292793" y="679055"/>
            <a:ext cx="6224604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GB" sz="54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FP</a:t>
            </a:r>
            <a:r>
              <a:rPr lang="en-GB" sz="5400" b="1" cap="none" spc="0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 Reading Vipers</a:t>
            </a:r>
            <a:endParaRPr lang="en-GB" sz="54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www.literacyshed.com (C) 2017</a:t>
            </a:r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601839" y="2876204"/>
            <a:ext cx="560651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Predict what you think will happen based on the information that you have been given.</a:t>
            </a:r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471488" y="3971925"/>
            <a:ext cx="57368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Example questions</a:t>
            </a:r>
            <a:endParaRPr lang="en-GB" dirty="0"/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601839" y="2092853"/>
            <a:ext cx="5606511" cy="67789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28588" indent="-128588" algn="l" defTabSz="514350" rtl="0" eaLnBrk="1" latinLnBrk="0" hangingPunct="1">
              <a:lnSpc>
                <a:spcPct val="90000"/>
              </a:lnSpc>
              <a:spcBef>
                <a:spcPts val="563"/>
              </a:spcBef>
              <a:buFont typeface="Wingdings 2" pitchFamily="18" charset="2"/>
              <a:buChar char=""/>
              <a:defRPr sz="157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85763" indent="-128588" algn="l" defTabSz="514350" rtl="0" eaLnBrk="1" latinLnBrk="0" hangingPunct="1">
              <a:lnSpc>
                <a:spcPct val="90000"/>
              </a:lnSpc>
              <a:spcBef>
                <a:spcPts val="281"/>
              </a:spcBef>
              <a:buFont typeface="Wingdings 2" pitchFamily="18" charset="2"/>
              <a:buChar char="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42938" indent="-128588" algn="l" defTabSz="514350" rtl="0" eaLnBrk="1" latinLnBrk="0" hangingPunct="1">
              <a:lnSpc>
                <a:spcPct val="90000"/>
              </a:lnSpc>
              <a:spcBef>
                <a:spcPts val="281"/>
              </a:spcBef>
              <a:buFont typeface="Wingdings 2" pitchFamily="18" charset="2"/>
              <a:buChar char=""/>
              <a:defRPr sz="112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900113" indent="-128588" algn="l" defTabSz="514350" rtl="0" eaLnBrk="1" latinLnBrk="0" hangingPunct="1">
              <a:lnSpc>
                <a:spcPct val="90000"/>
              </a:lnSpc>
              <a:spcBef>
                <a:spcPts val="281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157288" indent="-128588" algn="l" defTabSz="514350" rtl="0" eaLnBrk="1" latinLnBrk="0" hangingPunct="1">
              <a:lnSpc>
                <a:spcPct val="90000"/>
              </a:lnSpc>
              <a:spcBef>
                <a:spcPts val="281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414463" indent="-128588" algn="l" defTabSz="514350" rtl="0" eaLnBrk="1" latinLnBrk="0" hangingPunct="1">
              <a:spcBef>
                <a:spcPct val="20000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671638" indent="-128588" algn="l" defTabSz="514350" rtl="0" eaLnBrk="1" latinLnBrk="0" hangingPunct="1">
              <a:spcBef>
                <a:spcPct val="20000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928813" indent="-128588" algn="l" defTabSz="514350" rtl="0" eaLnBrk="1" latinLnBrk="0" hangingPunct="1">
              <a:spcBef>
                <a:spcPct val="20000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185988" indent="-128588" algn="l" defTabSz="514350" rtl="0" eaLnBrk="1" latinLnBrk="0" hangingPunct="1">
              <a:spcBef>
                <a:spcPct val="20000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Font typeface="Wingdings 2" pitchFamily="18" charset="2"/>
              <a:buNone/>
            </a:pPr>
            <a:endParaRPr lang="en-GB" sz="3600" dirty="0"/>
          </a:p>
        </p:txBody>
      </p:sp>
      <p:grpSp>
        <p:nvGrpSpPr>
          <p:cNvPr id="15" name="Group 14"/>
          <p:cNvGrpSpPr/>
          <p:nvPr/>
        </p:nvGrpSpPr>
        <p:grpSpPr>
          <a:xfrm>
            <a:off x="3757612" y="7397172"/>
            <a:ext cx="2593339" cy="1949380"/>
            <a:chOff x="1261540" y="5520905"/>
            <a:chExt cx="5089412" cy="3825647"/>
          </a:xfrm>
        </p:grpSpPr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94085" y="5943600"/>
              <a:ext cx="3756867" cy="3087836"/>
            </a:xfrm>
            <a:prstGeom prst="rect">
              <a:avLst/>
            </a:prstGeom>
          </p:spPr>
        </p:pic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61540" y="5520905"/>
              <a:ext cx="4007224" cy="3825647"/>
            </a:xfrm>
            <a:prstGeom prst="rect">
              <a:avLst/>
            </a:prstGeom>
          </p:spPr>
        </p:pic>
      </p:grpSp>
      <p:sp>
        <p:nvSpPr>
          <p:cNvPr id="16" name="TextBox 15"/>
          <p:cNvSpPr txBox="1"/>
          <p:nvPr/>
        </p:nvSpPr>
        <p:spPr>
          <a:xfrm>
            <a:off x="471488" y="4421315"/>
            <a:ext cx="57368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charset="0"/>
              <a:buChar char="•"/>
            </a:pPr>
            <a:endParaRPr lang="en-GB" dirty="0"/>
          </a:p>
        </p:txBody>
      </p:sp>
      <p:sp>
        <p:nvSpPr>
          <p:cNvPr id="17" name="TextBox 16"/>
          <p:cNvSpPr txBox="1"/>
          <p:nvPr/>
        </p:nvSpPr>
        <p:spPr>
          <a:xfrm>
            <a:off x="471488" y="4421315"/>
            <a:ext cx="5736862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charset="0"/>
              <a:buChar char="•"/>
            </a:pPr>
            <a:r>
              <a:rPr lang="en-GB" dirty="0" smtClean="0"/>
              <a:t>Look at the book cover/blurb </a:t>
            </a:r>
            <a:r>
              <a:rPr lang="mr-IN" dirty="0" smtClean="0"/>
              <a:t>–</a:t>
            </a:r>
            <a:r>
              <a:rPr lang="en-GB" dirty="0" smtClean="0"/>
              <a:t> what do you think this book will be about?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 smtClean="0"/>
              <a:t>What do you think will happen next?  </a:t>
            </a:r>
            <a:r>
              <a:rPr lang="en-GB" smtClean="0"/>
              <a:t>What </a:t>
            </a:r>
            <a:r>
              <a:rPr lang="en-GB" dirty="0" smtClean="0"/>
              <a:t>makes you think this?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 smtClean="0"/>
              <a:t>How does the choice of character or setting affect what will happen next?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 smtClean="0"/>
              <a:t>What is happening?  What do you think happened before?  What do you think will happen after?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 smtClean="0"/>
              <a:t>What do you think the last paragraph suggests will happen next?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709513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292793" y="208496"/>
            <a:ext cx="6224604" cy="9559637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601839" y="2081936"/>
            <a:ext cx="5606511" cy="677890"/>
          </a:xfrm>
        </p:spPr>
        <p:txBody>
          <a:bodyPr>
            <a:normAutofit lnSpcReduction="10000"/>
          </a:bodyPr>
          <a:lstStyle/>
          <a:p>
            <a:pPr marL="0" indent="0" algn="ctr">
              <a:spcBef>
                <a:spcPts val="0"/>
              </a:spcBef>
              <a:buNone/>
            </a:pPr>
            <a:r>
              <a:rPr lang="en-GB" sz="4400" b="1" dirty="0">
                <a:solidFill>
                  <a:srgbClr val="FF0000"/>
                </a:solidFill>
              </a:rPr>
              <a:t>E</a:t>
            </a:r>
            <a:r>
              <a:rPr lang="en-GB" sz="3600" dirty="0" smtClean="0"/>
              <a:t>xplain </a:t>
            </a:r>
            <a:endParaRPr lang="en-GB" sz="3600" dirty="0"/>
          </a:p>
        </p:txBody>
      </p:sp>
      <p:sp>
        <p:nvSpPr>
          <p:cNvPr id="2" name="Rectangle 1"/>
          <p:cNvSpPr/>
          <p:nvPr/>
        </p:nvSpPr>
        <p:spPr>
          <a:xfrm>
            <a:off x="292793" y="679055"/>
            <a:ext cx="6224604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GB" sz="54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FP </a:t>
            </a:r>
            <a:r>
              <a:rPr lang="en-GB" sz="5400" b="1" cap="none" spc="0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Reading Vipers</a:t>
            </a:r>
            <a:endParaRPr lang="en-GB" sz="54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www.literacyshed.com (C) 2017</a:t>
            </a:r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601839" y="2876204"/>
            <a:ext cx="560651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Explain your preferences, thoughts and opinions about the text.  </a:t>
            </a:r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471488" y="3971925"/>
            <a:ext cx="57368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Example questions</a:t>
            </a:r>
            <a:endParaRPr lang="en-GB" dirty="0"/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601839" y="2092853"/>
            <a:ext cx="5606511" cy="67789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28588" indent="-128588" algn="l" defTabSz="514350" rtl="0" eaLnBrk="1" latinLnBrk="0" hangingPunct="1">
              <a:lnSpc>
                <a:spcPct val="90000"/>
              </a:lnSpc>
              <a:spcBef>
                <a:spcPts val="563"/>
              </a:spcBef>
              <a:buFont typeface="Wingdings 2" pitchFamily="18" charset="2"/>
              <a:buChar char=""/>
              <a:defRPr sz="157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85763" indent="-128588" algn="l" defTabSz="514350" rtl="0" eaLnBrk="1" latinLnBrk="0" hangingPunct="1">
              <a:lnSpc>
                <a:spcPct val="90000"/>
              </a:lnSpc>
              <a:spcBef>
                <a:spcPts val="281"/>
              </a:spcBef>
              <a:buFont typeface="Wingdings 2" pitchFamily="18" charset="2"/>
              <a:buChar char="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42938" indent="-128588" algn="l" defTabSz="514350" rtl="0" eaLnBrk="1" latinLnBrk="0" hangingPunct="1">
              <a:lnSpc>
                <a:spcPct val="90000"/>
              </a:lnSpc>
              <a:spcBef>
                <a:spcPts val="281"/>
              </a:spcBef>
              <a:buFont typeface="Wingdings 2" pitchFamily="18" charset="2"/>
              <a:buChar char=""/>
              <a:defRPr sz="112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900113" indent="-128588" algn="l" defTabSz="514350" rtl="0" eaLnBrk="1" latinLnBrk="0" hangingPunct="1">
              <a:lnSpc>
                <a:spcPct val="90000"/>
              </a:lnSpc>
              <a:spcBef>
                <a:spcPts val="281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157288" indent="-128588" algn="l" defTabSz="514350" rtl="0" eaLnBrk="1" latinLnBrk="0" hangingPunct="1">
              <a:lnSpc>
                <a:spcPct val="90000"/>
              </a:lnSpc>
              <a:spcBef>
                <a:spcPts val="281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414463" indent="-128588" algn="l" defTabSz="514350" rtl="0" eaLnBrk="1" latinLnBrk="0" hangingPunct="1">
              <a:spcBef>
                <a:spcPct val="20000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671638" indent="-128588" algn="l" defTabSz="514350" rtl="0" eaLnBrk="1" latinLnBrk="0" hangingPunct="1">
              <a:spcBef>
                <a:spcPct val="20000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928813" indent="-128588" algn="l" defTabSz="514350" rtl="0" eaLnBrk="1" latinLnBrk="0" hangingPunct="1">
              <a:spcBef>
                <a:spcPct val="20000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185988" indent="-128588" algn="l" defTabSz="514350" rtl="0" eaLnBrk="1" latinLnBrk="0" hangingPunct="1">
              <a:spcBef>
                <a:spcPct val="20000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Font typeface="Wingdings 2" pitchFamily="18" charset="2"/>
              <a:buNone/>
            </a:pPr>
            <a:endParaRPr lang="en-GB" sz="3600" dirty="0"/>
          </a:p>
        </p:txBody>
      </p:sp>
      <p:grpSp>
        <p:nvGrpSpPr>
          <p:cNvPr id="15" name="Group 14"/>
          <p:cNvGrpSpPr/>
          <p:nvPr/>
        </p:nvGrpSpPr>
        <p:grpSpPr>
          <a:xfrm>
            <a:off x="3757612" y="7397172"/>
            <a:ext cx="2593339" cy="1949380"/>
            <a:chOff x="1261540" y="5520905"/>
            <a:chExt cx="5089412" cy="3825647"/>
          </a:xfrm>
        </p:grpSpPr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94085" y="5943600"/>
              <a:ext cx="3756867" cy="3087836"/>
            </a:xfrm>
            <a:prstGeom prst="rect">
              <a:avLst/>
            </a:prstGeom>
          </p:spPr>
        </p:pic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61540" y="5520905"/>
              <a:ext cx="4007224" cy="3825647"/>
            </a:xfrm>
            <a:prstGeom prst="rect">
              <a:avLst/>
            </a:prstGeom>
          </p:spPr>
        </p:pic>
      </p:grpSp>
      <p:sp>
        <p:nvSpPr>
          <p:cNvPr id="16" name="TextBox 15"/>
          <p:cNvSpPr txBox="1"/>
          <p:nvPr/>
        </p:nvSpPr>
        <p:spPr>
          <a:xfrm>
            <a:off x="471488" y="4421315"/>
            <a:ext cx="573686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charset="0"/>
              <a:buChar char="•"/>
            </a:pPr>
            <a:r>
              <a:rPr lang="en-GB" dirty="0" smtClean="0"/>
              <a:t>Who is your favourite character?  Why?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 smtClean="0"/>
              <a:t>Why do you think all the main characters are girls in this book?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 smtClean="0"/>
              <a:t>Would you like to live in this setting?  Why/why not?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 smtClean="0"/>
              <a:t>Is there anything you would change about this story?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 smtClean="0"/>
              <a:t>Do you like this text?  What do you like about it?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134389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292793" y="208496"/>
            <a:ext cx="6224604" cy="9559637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601839" y="2081936"/>
            <a:ext cx="5606511" cy="677890"/>
          </a:xfrm>
        </p:spPr>
        <p:txBody>
          <a:bodyPr>
            <a:normAutofit lnSpcReduction="10000"/>
          </a:bodyPr>
          <a:lstStyle/>
          <a:p>
            <a:pPr marL="0" indent="0" algn="ctr">
              <a:spcBef>
                <a:spcPts val="0"/>
              </a:spcBef>
              <a:buNone/>
            </a:pPr>
            <a:r>
              <a:rPr lang="en-GB" sz="4400" b="1" dirty="0" smtClean="0">
                <a:solidFill>
                  <a:srgbClr val="FF0000"/>
                </a:solidFill>
              </a:rPr>
              <a:t>R</a:t>
            </a:r>
            <a:r>
              <a:rPr lang="en-GB" sz="3600" dirty="0" smtClean="0"/>
              <a:t>etrieve </a:t>
            </a:r>
            <a:endParaRPr lang="en-GB" sz="3600" dirty="0"/>
          </a:p>
        </p:txBody>
      </p:sp>
      <p:sp>
        <p:nvSpPr>
          <p:cNvPr id="2" name="Rectangle 1"/>
          <p:cNvSpPr/>
          <p:nvPr/>
        </p:nvSpPr>
        <p:spPr>
          <a:xfrm>
            <a:off x="292793" y="679055"/>
            <a:ext cx="6224604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GB" sz="54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FP</a:t>
            </a:r>
            <a:r>
              <a:rPr lang="en-GB" sz="5400" b="1" cap="none" spc="0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 Reading Vipers</a:t>
            </a:r>
            <a:endParaRPr lang="en-GB" sz="54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www.literacyshed.com (C) 2017</a:t>
            </a:r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601839" y="2876204"/>
            <a:ext cx="560651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Identify and explain the key features of fiction and non-fiction texts such as: characters, events, titles and information. </a:t>
            </a:r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471488" y="3971925"/>
            <a:ext cx="57368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Example questions</a:t>
            </a:r>
            <a:endParaRPr lang="en-GB" dirty="0"/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601839" y="2092853"/>
            <a:ext cx="5606511" cy="67789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28588" indent="-128588" algn="l" defTabSz="514350" rtl="0" eaLnBrk="1" latinLnBrk="0" hangingPunct="1">
              <a:lnSpc>
                <a:spcPct val="90000"/>
              </a:lnSpc>
              <a:spcBef>
                <a:spcPts val="563"/>
              </a:spcBef>
              <a:buFont typeface="Wingdings 2" pitchFamily="18" charset="2"/>
              <a:buChar char=""/>
              <a:defRPr sz="157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85763" indent="-128588" algn="l" defTabSz="514350" rtl="0" eaLnBrk="1" latinLnBrk="0" hangingPunct="1">
              <a:lnSpc>
                <a:spcPct val="90000"/>
              </a:lnSpc>
              <a:spcBef>
                <a:spcPts val="281"/>
              </a:spcBef>
              <a:buFont typeface="Wingdings 2" pitchFamily="18" charset="2"/>
              <a:buChar char="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42938" indent="-128588" algn="l" defTabSz="514350" rtl="0" eaLnBrk="1" latinLnBrk="0" hangingPunct="1">
              <a:lnSpc>
                <a:spcPct val="90000"/>
              </a:lnSpc>
              <a:spcBef>
                <a:spcPts val="281"/>
              </a:spcBef>
              <a:buFont typeface="Wingdings 2" pitchFamily="18" charset="2"/>
              <a:buChar char=""/>
              <a:defRPr sz="112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900113" indent="-128588" algn="l" defTabSz="514350" rtl="0" eaLnBrk="1" latinLnBrk="0" hangingPunct="1">
              <a:lnSpc>
                <a:spcPct val="90000"/>
              </a:lnSpc>
              <a:spcBef>
                <a:spcPts val="281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157288" indent="-128588" algn="l" defTabSz="514350" rtl="0" eaLnBrk="1" latinLnBrk="0" hangingPunct="1">
              <a:lnSpc>
                <a:spcPct val="90000"/>
              </a:lnSpc>
              <a:spcBef>
                <a:spcPts val="281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414463" indent="-128588" algn="l" defTabSz="514350" rtl="0" eaLnBrk="1" latinLnBrk="0" hangingPunct="1">
              <a:spcBef>
                <a:spcPct val="20000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671638" indent="-128588" algn="l" defTabSz="514350" rtl="0" eaLnBrk="1" latinLnBrk="0" hangingPunct="1">
              <a:spcBef>
                <a:spcPct val="20000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928813" indent="-128588" algn="l" defTabSz="514350" rtl="0" eaLnBrk="1" latinLnBrk="0" hangingPunct="1">
              <a:spcBef>
                <a:spcPct val="20000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185988" indent="-128588" algn="l" defTabSz="514350" rtl="0" eaLnBrk="1" latinLnBrk="0" hangingPunct="1">
              <a:spcBef>
                <a:spcPct val="20000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Font typeface="Wingdings 2" pitchFamily="18" charset="2"/>
              <a:buNone/>
            </a:pPr>
            <a:endParaRPr lang="en-GB" sz="3600" dirty="0"/>
          </a:p>
        </p:txBody>
      </p:sp>
      <p:grpSp>
        <p:nvGrpSpPr>
          <p:cNvPr id="15" name="Group 14"/>
          <p:cNvGrpSpPr/>
          <p:nvPr/>
        </p:nvGrpSpPr>
        <p:grpSpPr>
          <a:xfrm>
            <a:off x="3757612" y="7397172"/>
            <a:ext cx="2593339" cy="1949380"/>
            <a:chOff x="1261540" y="5520905"/>
            <a:chExt cx="5089412" cy="3825647"/>
          </a:xfrm>
        </p:grpSpPr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94085" y="5943600"/>
              <a:ext cx="3756867" cy="3087836"/>
            </a:xfrm>
            <a:prstGeom prst="rect">
              <a:avLst/>
            </a:prstGeom>
          </p:spPr>
        </p:pic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61540" y="5520905"/>
              <a:ext cx="4007224" cy="3825647"/>
            </a:xfrm>
            <a:prstGeom prst="rect">
              <a:avLst/>
            </a:prstGeom>
          </p:spPr>
        </p:pic>
      </p:grpSp>
      <p:sp>
        <p:nvSpPr>
          <p:cNvPr id="16" name="TextBox 15"/>
          <p:cNvSpPr txBox="1"/>
          <p:nvPr/>
        </p:nvSpPr>
        <p:spPr>
          <a:xfrm>
            <a:off x="471488" y="4421315"/>
            <a:ext cx="57368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charset="0"/>
              <a:buChar char="•"/>
            </a:pPr>
            <a:endParaRPr lang="en-GB" dirty="0"/>
          </a:p>
        </p:txBody>
      </p:sp>
      <p:sp>
        <p:nvSpPr>
          <p:cNvPr id="17" name="TextBox 16"/>
          <p:cNvSpPr txBox="1"/>
          <p:nvPr/>
        </p:nvSpPr>
        <p:spPr>
          <a:xfrm>
            <a:off x="471488" y="4421315"/>
            <a:ext cx="5736862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charset="0"/>
              <a:buChar char="•"/>
            </a:pPr>
            <a:r>
              <a:rPr lang="en-GB" dirty="0" smtClean="0"/>
              <a:t>What kind of text is this?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 smtClean="0"/>
              <a:t>Who did</a:t>
            </a:r>
            <a:r>
              <a:rPr lang="mr-IN" dirty="0" smtClean="0"/>
              <a:t>…</a:t>
            </a:r>
            <a:r>
              <a:rPr lang="en-GB" dirty="0" smtClean="0"/>
              <a:t>..?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 smtClean="0"/>
              <a:t>Where did</a:t>
            </a:r>
            <a:r>
              <a:rPr lang="mr-IN" dirty="0" smtClean="0"/>
              <a:t>…</a:t>
            </a:r>
            <a:r>
              <a:rPr lang="en-GB" dirty="0" smtClean="0"/>
              <a:t>..?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 smtClean="0"/>
              <a:t>When did</a:t>
            </a:r>
            <a:r>
              <a:rPr lang="mr-IN" dirty="0" smtClean="0"/>
              <a:t>…</a:t>
            </a:r>
            <a:r>
              <a:rPr lang="en-GB" dirty="0" smtClean="0"/>
              <a:t>..?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 smtClean="0"/>
              <a:t>What happened when</a:t>
            </a:r>
            <a:r>
              <a:rPr lang="mr-IN" dirty="0" smtClean="0"/>
              <a:t>…</a:t>
            </a:r>
            <a:r>
              <a:rPr lang="en-GB" dirty="0" smtClean="0"/>
              <a:t>..?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 smtClean="0"/>
              <a:t>Why did </a:t>
            </a:r>
            <a:r>
              <a:rPr lang="mr-IN" dirty="0" smtClean="0"/>
              <a:t>……</a:t>
            </a:r>
            <a:r>
              <a:rPr lang="en-GB" dirty="0" smtClean="0"/>
              <a:t>.. happen?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 smtClean="0"/>
              <a:t>How did </a:t>
            </a:r>
            <a:r>
              <a:rPr lang="mr-IN" dirty="0" smtClean="0"/>
              <a:t>……</a:t>
            </a:r>
            <a:r>
              <a:rPr lang="en-GB" dirty="0" smtClean="0"/>
              <a:t>.?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 smtClean="0"/>
              <a:t>How many</a:t>
            </a:r>
            <a:r>
              <a:rPr lang="mr-IN" dirty="0" smtClean="0"/>
              <a:t>…</a:t>
            </a:r>
            <a:r>
              <a:rPr lang="en-GB" dirty="0" smtClean="0"/>
              <a:t>..?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 smtClean="0"/>
              <a:t>What happened to</a:t>
            </a:r>
            <a:r>
              <a:rPr lang="mr-IN" dirty="0" smtClean="0"/>
              <a:t>……</a:t>
            </a:r>
            <a:r>
              <a:rPr lang="en-GB" dirty="0" smtClean="0"/>
              <a:t>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473190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292793" y="149161"/>
            <a:ext cx="6224604" cy="9559637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601839" y="2081936"/>
            <a:ext cx="5606511" cy="677890"/>
          </a:xfrm>
        </p:spPr>
        <p:txBody>
          <a:bodyPr>
            <a:normAutofit lnSpcReduction="10000"/>
          </a:bodyPr>
          <a:lstStyle/>
          <a:p>
            <a:pPr marL="0" indent="0" algn="ctr">
              <a:spcBef>
                <a:spcPts val="0"/>
              </a:spcBef>
              <a:buNone/>
            </a:pPr>
            <a:r>
              <a:rPr lang="en-GB" sz="4400" b="1" dirty="0" smtClean="0">
                <a:solidFill>
                  <a:srgbClr val="FF0000"/>
                </a:solidFill>
              </a:rPr>
              <a:t>S</a:t>
            </a:r>
            <a:r>
              <a:rPr lang="en-GB" sz="3600" dirty="0" smtClean="0"/>
              <a:t>equence </a:t>
            </a:r>
            <a:endParaRPr lang="en-GB" sz="3600" dirty="0"/>
          </a:p>
        </p:txBody>
      </p:sp>
      <p:sp>
        <p:nvSpPr>
          <p:cNvPr id="2" name="Rectangle 1"/>
          <p:cNvSpPr/>
          <p:nvPr/>
        </p:nvSpPr>
        <p:spPr>
          <a:xfrm>
            <a:off x="292793" y="679055"/>
            <a:ext cx="6224604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GB" sz="5400" b="1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FP </a:t>
            </a:r>
            <a:r>
              <a:rPr lang="en-GB" sz="5400" b="1" cap="none" spc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 </a:t>
            </a:r>
            <a:r>
              <a:rPr lang="en-GB" sz="5400" b="1" cap="none" spc="0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Reading Vipers</a:t>
            </a:r>
            <a:endParaRPr lang="en-GB" sz="54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www.literacyshed.com (C) 2017</a:t>
            </a:r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601839" y="2876204"/>
            <a:ext cx="56065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Sequence the key events in the story.</a:t>
            </a:r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471488" y="3971925"/>
            <a:ext cx="57368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Example questions</a:t>
            </a:r>
            <a:endParaRPr lang="en-GB" dirty="0"/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601839" y="2092853"/>
            <a:ext cx="5606511" cy="67789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28588" indent="-128588" algn="l" defTabSz="514350" rtl="0" eaLnBrk="1" latinLnBrk="0" hangingPunct="1">
              <a:lnSpc>
                <a:spcPct val="90000"/>
              </a:lnSpc>
              <a:spcBef>
                <a:spcPts val="563"/>
              </a:spcBef>
              <a:buFont typeface="Wingdings 2" pitchFamily="18" charset="2"/>
              <a:buChar char=""/>
              <a:defRPr sz="157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85763" indent="-128588" algn="l" defTabSz="514350" rtl="0" eaLnBrk="1" latinLnBrk="0" hangingPunct="1">
              <a:lnSpc>
                <a:spcPct val="90000"/>
              </a:lnSpc>
              <a:spcBef>
                <a:spcPts val="281"/>
              </a:spcBef>
              <a:buFont typeface="Wingdings 2" pitchFamily="18" charset="2"/>
              <a:buChar char="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42938" indent="-128588" algn="l" defTabSz="514350" rtl="0" eaLnBrk="1" latinLnBrk="0" hangingPunct="1">
              <a:lnSpc>
                <a:spcPct val="90000"/>
              </a:lnSpc>
              <a:spcBef>
                <a:spcPts val="281"/>
              </a:spcBef>
              <a:buFont typeface="Wingdings 2" pitchFamily="18" charset="2"/>
              <a:buChar char=""/>
              <a:defRPr sz="112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900113" indent="-128588" algn="l" defTabSz="514350" rtl="0" eaLnBrk="1" latinLnBrk="0" hangingPunct="1">
              <a:lnSpc>
                <a:spcPct val="90000"/>
              </a:lnSpc>
              <a:spcBef>
                <a:spcPts val="281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157288" indent="-128588" algn="l" defTabSz="514350" rtl="0" eaLnBrk="1" latinLnBrk="0" hangingPunct="1">
              <a:lnSpc>
                <a:spcPct val="90000"/>
              </a:lnSpc>
              <a:spcBef>
                <a:spcPts val="281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414463" indent="-128588" algn="l" defTabSz="514350" rtl="0" eaLnBrk="1" latinLnBrk="0" hangingPunct="1">
              <a:spcBef>
                <a:spcPct val="20000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671638" indent="-128588" algn="l" defTabSz="514350" rtl="0" eaLnBrk="1" latinLnBrk="0" hangingPunct="1">
              <a:spcBef>
                <a:spcPct val="20000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928813" indent="-128588" algn="l" defTabSz="514350" rtl="0" eaLnBrk="1" latinLnBrk="0" hangingPunct="1">
              <a:spcBef>
                <a:spcPct val="20000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185988" indent="-128588" algn="l" defTabSz="514350" rtl="0" eaLnBrk="1" latinLnBrk="0" hangingPunct="1">
              <a:spcBef>
                <a:spcPct val="20000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Font typeface="Wingdings 2" pitchFamily="18" charset="2"/>
              <a:buNone/>
            </a:pPr>
            <a:endParaRPr lang="en-GB" sz="3600" dirty="0"/>
          </a:p>
        </p:txBody>
      </p:sp>
      <p:grpSp>
        <p:nvGrpSpPr>
          <p:cNvPr id="15" name="Group 14"/>
          <p:cNvGrpSpPr/>
          <p:nvPr/>
        </p:nvGrpSpPr>
        <p:grpSpPr>
          <a:xfrm>
            <a:off x="3757612" y="7397172"/>
            <a:ext cx="2593339" cy="1949380"/>
            <a:chOff x="1261540" y="5520905"/>
            <a:chExt cx="5089412" cy="3825647"/>
          </a:xfrm>
        </p:grpSpPr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94085" y="5943600"/>
              <a:ext cx="3756867" cy="3087836"/>
            </a:xfrm>
            <a:prstGeom prst="rect">
              <a:avLst/>
            </a:prstGeom>
          </p:spPr>
        </p:pic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61540" y="5520905"/>
              <a:ext cx="4007224" cy="3825647"/>
            </a:xfrm>
            <a:prstGeom prst="rect">
              <a:avLst/>
            </a:prstGeom>
          </p:spPr>
        </p:pic>
      </p:grpSp>
      <p:sp>
        <p:nvSpPr>
          <p:cNvPr id="16" name="TextBox 15"/>
          <p:cNvSpPr txBox="1"/>
          <p:nvPr/>
        </p:nvSpPr>
        <p:spPr>
          <a:xfrm>
            <a:off x="471488" y="4341257"/>
            <a:ext cx="5736862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charset="0"/>
              <a:buChar char="•"/>
            </a:pPr>
            <a:r>
              <a:rPr lang="en-GB" dirty="0" smtClean="0"/>
              <a:t>Can you number these events 1-5 in the order that they happened?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 smtClean="0"/>
              <a:t>What happened after </a:t>
            </a:r>
            <a:r>
              <a:rPr lang="mr-IN" dirty="0" smtClean="0"/>
              <a:t>……</a:t>
            </a:r>
            <a:r>
              <a:rPr lang="en-GB" dirty="0" smtClean="0"/>
              <a:t>.?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 smtClean="0"/>
              <a:t>What was the first thing that happened in the story?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 smtClean="0"/>
              <a:t>Can you summarise in a sentence the opening/middle/end of the story?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 smtClean="0"/>
              <a:t>In what order do these chapter headings come in the story?</a:t>
            </a:r>
          </a:p>
          <a:p>
            <a:pPr marL="285750" indent="-285750">
              <a:buFont typeface="Arial" charset="0"/>
              <a:buChar char="•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526449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HDOfficeLightV0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TM02900688[[fn=Facet]]</Template>
  <TotalTime>276</TotalTime>
  <Words>531</Words>
  <Application>Microsoft Office PowerPoint</Application>
  <PresentationFormat>A4 Paper (210x297 mm)</PresentationFormat>
  <Paragraphs>88</Paragraphs>
  <Slides>8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Arial</vt:lpstr>
      <vt:lpstr>Calibri</vt:lpstr>
      <vt:lpstr>Calibri Light</vt:lpstr>
      <vt:lpstr>Mangal</vt:lpstr>
      <vt:lpstr>Wingdings 2</vt:lpstr>
      <vt:lpstr>HDOfficeLightV0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Rob Smith</dc:creator>
  <cp:lastModifiedBy>Ellen Campbell</cp:lastModifiedBy>
  <cp:revision>30</cp:revision>
  <cp:lastPrinted>2017-08-12T12:08:00Z</cp:lastPrinted>
  <dcterms:created xsi:type="dcterms:W3CDTF">2015-12-29T20:53:34Z</dcterms:created>
  <dcterms:modified xsi:type="dcterms:W3CDTF">2022-10-13T13:32:35Z</dcterms:modified>
</cp:coreProperties>
</file>